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49" r:id="rId1"/>
    <p:sldMasterId id="2147484145" r:id="rId2"/>
  </p:sldMasterIdLst>
  <p:sldIdLst>
    <p:sldId id="256" r:id="rId3"/>
    <p:sldId id="257" r:id="rId4"/>
    <p:sldId id="258" r:id="rId5"/>
    <p:sldId id="266" r:id="rId6"/>
    <p:sldId id="264" r:id="rId7"/>
    <p:sldId id="261" r:id="rId8"/>
    <p:sldId id="263" r:id="rId9"/>
    <p:sldId id="259" r:id="rId10"/>
    <p:sldId id="268" r:id="rId11"/>
    <p:sldId id="270" r:id="rId12"/>
    <p:sldId id="272" r:id="rId13"/>
    <p:sldId id="271" r:id="rId14"/>
    <p:sldId id="26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86482" autoAdjust="0"/>
  </p:normalViewPr>
  <p:slideViewPr>
    <p:cSldViewPr snapToGrid="0">
      <p:cViewPr>
        <p:scale>
          <a:sx n="81" d="100"/>
          <a:sy n="81" d="100"/>
        </p:scale>
        <p:origin x="-108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3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0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0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36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86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0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49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6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2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39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7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73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1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627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43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25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29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03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26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7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0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1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4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7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0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2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3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  <p:sldLayoutId id="2147484160" r:id="rId15"/>
    <p:sldLayoutId id="2147484161" r:id="rId16"/>
    <p:sldLayoutId id="214748416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facebook.com/ZonaZdraveBurgas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6000">
              <a:schemeClr val="accent1">
                <a:lumMod val="45000"/>
                <a:lumOff val="5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873829"/>
            <a:ext cx="9448800" cy="758372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400" b="1" dirty="0" smtClean="0">
                <a:solidFill>
                  <a:schemeClr val="accent1">
                    <a:lumMod val="50000"/>
                  </a:schemeClr>
                </a:solidFill>
              </a:rPr>
              <a:t>Изложение „Зона здраве“</a:t>
            </a:r>
            <a:br>
              <a:rPr lang="bg-BG" sz="4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bg-BG" sz="4400" b="1" dirty="0" smtClean="0">
                <a:solidFill>
                  <a:schemeClr val="accent1">
                    <a:lumMod val="50000"/>
                  </a:schemeClr>
                </a:solidFill>
              </a:rPr>
              <a:t>8 и 9 април 2017 г.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Mall Galleria </a:t>
            </a:r>
            <a:r>
              <a:rPr lang="en-US" sz="3200" b="1" dirty="0" err="1" smtClean="0">
                <a:solidFill>
                  <a:srgbClr val="0070C0"/>
                </a:solidFill>
              </a:rPr>
              <a:t>Burgas</a:t>
            </a:r>
            <a:r>
              <a:rPr lang="bg-BG" sz="3200" b="1" dirty="0" smtClean="0">
                <a:solidFill>
                  <a:srgbClr val="0070C0"/>
                </a:solidFill>
              </a:rPr>
              <a:t>, ниво 0 и 1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59" y="428016"/>
            <a:ext cx="2367963" cy="18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"/>
            <a:ext cx="8610600" cy="1410788"/>
          </a:xfrm>
        </p:spPr>
        <p:txBody>
          <a:bodyPr>
            <a:normAutofit/>
          </a:bodyPr>
          <a:lstStyle/>
          <a:p>
            <a:r>
              <a:rPr lang="bg-B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Нашите досегашни изложители са: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6326" y="1410789"/>
            <a:ext cx="5636623" cy="56247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Avene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Klorane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Coorer</a:t>
            </a:r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</a:t>
            </a:r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контактни лещи;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Alcon </a:t>
            </a:r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контактни лещи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Herba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Abott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Diabetes care</a:t>
            </a:r>
            <a:endParaRPr lang="bg-BG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Tupperware</a:t>
            </a:r>
            <a:endParaRPr lang="bg-BG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omedica</a:t>
            </a:r>
            <a:endParaRPr lang="bg-BG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Лазерно-естетичен център “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Tiffany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BioVita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Barman’s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Bulgaria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Life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24" y="82062"/>
            <a:ext cx="3391876" cy="508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93" y="3997570"/>
            <a:ext cx="4149968" cy="27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940" y="261846"/>
            <a:ext cx="6725193" cy="966652"/>
          </a:xfrm>
        </p:spPr>
        <p:txBody>
          <a:bodyPr>
            <a:normAutofit/>
          </a:bodyPr>
          <a:lstStyle/>
          <a:p>
            <a:r>
              <a:rPr lang="bg-B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Нашите досегашни изложители са: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524" y="2018270"/>
            <a:ext cx="4827373" cy="5329881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Hodileko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FootBalance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DeTox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</a:t>
            </a: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Servier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Damascena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Skobelevo</a:t>
            </a:r>
            <a:endParaRPr lang="bg-BG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Спортен център „Аякс“</a:t>
            </a: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по спортни танци „Нефтохимик 78“</a:t>
            </a: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Танцово сдружение „Бели денс Бургас“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Танцово студио 29</a:t>
            </a: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18" y="633047"/>
            <a:ext cx="4994028" cy="3329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77" y="3681046"/>
            <a:ext cx="4765431" cy="31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011" y="931582"/>
            <a:ext cx="5035731" cy="4834021"/>
          </a:xfrm>
        </p:spPr>
        <p:txBody>
          <a:bodyPr>
            <a:normAutofit fontScale="92500" lnSpcReduction="20000"/>
          </a:bodyPr>
          <a:lstStyle/>
          <a:p>
            <a:r>
              <a:rPr lang="bg-BG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Ние предоставяме: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Изложбена площ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Огромен брой посетители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 условия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рекламна кампания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Медийно отразяване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програмата и анимацията</a:t>
            </a:r>
          </a:p>
          <a:p>
            <a:pPr>
              <a:buFontTx/>
              <a:buChar char="-"/>
            </a:pPr>
            <a:r>
              <a:rPr lang="bg-BG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 за презентация и допълнителни услуги</a:t>
            </a:r>
          </a:p>
          <a:p>
            <a:pPr>
              <a:buFontTx/>
              <a:buChar char="-"/>
            </a:pPr>
            <a:endParaRPr lang="en-US" sz="2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55" y="263768"/>
            <a:ext cx="4739053" cy="35542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15" y="3845170"/>
            <a:ext cx="4375639" cy="29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0477" y="1380068"/>
            <a:ext cx="7606552" cy="536375"/>
          </a:xfrm>
          <a:noFill/>
        </p:spPr>
        <p:txBody>
          <a:bodyPr>
            <a:noAutofit/>
          </a:bodyPr>
          <a:lstStyle/>
          <a:p>
            <a:pPr algn="r"/>
            <a:r>
              <a:rPr lang="bg-BG" sz="3200" b="1" dirty="0" smtClean="0"/>
              <a:t>Изложение „Зона здраве“ </a:t>
            </a:r>
            <a:r>
              <a:rPr lang="bg-BG" sz="3200" b="1" dirty="0"/>
              <a:t> </a:t>
            </a:r>
            <a:r>
              <a:rPr lang="bg-BG" sz="3200" b="1" dirty="0" smtClean="0"/>
              <a:t>8 и 9 април 2017 година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3658642" y="2941824"/>
            <a:ext cx="6987645" cy="3524290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/>
              <a:t>Ако искате да затвърдите имиджа си сред </a:t>
            </a:r>
            <a:r>
              <a:rPr lang="ru-RU" sz="2400" b="1" i="1" dirty="0" smtClean="0"/>
              <a:t>жителите на Бургас </a:t>
            </a:r>
            <a:r>
              <a:rPr lang="ru-RU" sz="2400" b="1" i="1" dirty="0" smtClean="0"/>
              <a:t>и региона</a:t>
            </a:r>
          </a:p>
          <a:p>
            <a:pPr algn="l"/>
            <a:r>
              <a:rPr lang="ru-RU" sz="2400" b="1" i="1" dirty="0" smtClean="0"/>
              <a:t>Ако искате нови хора да следват идеите и услугите Ви</a:t>
            </a:r>
          </a:p>
          <a:p>
            <a:pPr algn="l"/>
            <a:r>
              <a:rPr lang="ru-RU" sz="2400" b="1" i="1" dirty="0" smtClean="0"/>
              <a:t>Ако искате да </a:t>
            </a:r>
            <a:r>
              <a:rPr lang="ru-RU" sz="2400" b="1" i="1" dirty="0" smtClean="0"/>
              <a:t>представите вашите достижения</a:t>
            </a:r>
            <a:endParaRPr lang="ru-RU" sz="2400" b="1" i="1" dirty="0" smtClean="0"/>
          </a:p>
          <a:p>
            <a:pPr algn="l"/>
            <a:r>
              <a:rPr lang="ru-RU" sz="2400" b="1" i="1" dirty="0" smtClean="0"/>
              <a:t>ЗАПОВЯДАЙТЕ НА «ЗОНА ЗДРАВЕ</a:t>
            </a:r>
            <a:r>
              <a:rPr lang="ru-RU" sz="2400" b="1" i="1" dirty="0" smtClean="0"/>
              <a:t>»!</a:t>
            </a:r>
            <a:endParaRPr lang="en-US" sz="32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8" y="269714"/>
            <a:ext cx="2756647" cy="2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0477" y="1380068"/>
            <a:ext cx="7606552" cy="536375"/>
          </a:xfrm>
          <a:noFill/>
        </p:spPr>
        <p:txBody>
          <a:bodyPr>
            <a:noAutofit/>
          </a:bodyPr>
          <a:lstStyle/>
          <a:p>
            <a:pPr algn="r"/>
            <a:r>
              <a:rPr lang="bg-BG" sz="3200" b="1" dirty="0" smtClean="0"/>
              <a:t>Изложение „Зона здраве“ </a:t>
            </a:r>
            <a:r>
              <a:rPr lang="bg-BG" sz="3200" b="1" dirty="0"/>
              <a:t> </a:t>
            </a:r>
            <a:r>
              <a:rPr lang="bg-BG" sz="3200" b="1" dirty="0" smtClean="0"/>
              <a:t>8 и 9 април 2017 година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3658642" y="2941824"/>
            <a:ext cx="6987645" cy="3524290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/>
              <a:t>Повече информация за събитието:</a:t>
            </a:r>
          </a:p>
          <a:p>
            <a:pPr algn="l"/>
            <a:r>
              <a:rPr lang="en-US" sz="2800" b="1" i="1" dirty="0">
                <a:hlinkClick r:id="rId2"/>
              </a:rPr>
              <a:t>https://www.facebook.com/ZonaZdraveBurgas</a:t>
            </a:r>
            <a:r>
              <a:rPr lang="en-US" sz="2800" b="1" i="1" dirty="0" smtClean="0">
                <a:hlinkClick r:id="rId2"/>
              </a:rPr>
              <a:t>/</a:t>
            </a:r>
            <a:endParaRPr lang="bg-BG" sz="2800" b="1" i="1" dirty="0" smtClean="0"/>
          </a:p>
          <a:p>
            <a:pPr algn="l"/>
            <a:r>
              <a:rPr lang="bg-BG" sz="3200" b="1" i="1" dirty="0" smtClean="0"/>
              <a:t>За контакти и допълнителна информация:</a:t>
            </a:r>
            <a:r>
              <a:rPr lang="en-US" sz="3200" b="1" i="1" dirty="0" smtClean="0"/>
              <a:t> office@healthedu.eu </a:t>
            </a:r>
            <a:r>
              <a:rPr lang="bg-BG" sz="3200" b="1" i="1" dirty="0" smtClean="0"/>
              <a:t>Тел. </a:t>
            </a:r>
            <a:r>
              <a:rPr lang="bg-BG" sz="3200" b="1" i="1" smtClean="0"/>
              <a:t>0889 809911</a:t>
            </a:r>
            <a:r>
              <a:rPr lang="bg-BG" sz="3200" b="1" i="1"/>
              <a:t>.</a:t>
            </a:r>
            <a:endParaRPr lang="en-US" sz="32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8" y="269714"/>
            <a:ext cx="2756647" cy="22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930" y="2496418"/>
            <a:ext cx="10820400" cy="3971108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 </a:t>
            </a:r>
            <a:r>
              <a:rPr lang="ru-RU" b="1" i="1" dirty="0"/>
              <a:t>да </a:t>
            </a:r>
            <a:r>
              <a:rPr lang="ru-RU" b="1" i="1" dirty="0" smtClean="0"/>
              <a:t>промотира грижата за здравето, красотата и активния начин на живот;</a:t>
            </a:r>
          </a:p>
          <a:p>
            <a:r>
              <a:rPr lang="ru-RU" b="1" i="1" dirty="0" smtClean="0"/>
              <a:t>да срещне търсещи и предлагащи услуги за здравето и красотата</a:t>
            </a:r>
            <a:r>
              <a:rPr lang="en-US" b="1" i="1" dirty="0" smtClean="0"/>
              <a:t>;</a:t>
            </a:r>
            <a:endParaRPr lang="ru-RU" b="1" i="1" dirty="0" smtClean="0"/>
          </a:p>
          <a:p>
            <a:r>
              <a:rPr lang="ru-RU" b="1" i="1" dirty="0" smtClean="0"/>
              <a:t> </a:t>
            </a:r>
            <a:r>
              <a:rPr lang="ru-RU" b="1" i="1" dirty="0"/>
              <a:t>да </a:t>
            </a:r>
            <a:r>
              <a:rPr lang="ru-RU" b="1" i="1" dirty="0" smtClean="0"/>
              <a:t>подчертае важността на профилактиката;</a:t>
            </a:r>
          </a:p>
          <a:p>
            <a:r>
              <a:rPr lang="ru-RU" b="1" i="1" dirty="0" smtClean="0"/>
              <a:t>да повиши здравната информираност</a:t>
            </a:r>
            <a:r>
              <a:rPr lang="en-US" b="1" i="1" dirty="0"/>
              <a:t>;</a:t>
            </a:r>
            <a:endParaRPr lang="ru-RU" b="1" i="1" dirty="0" smtClean="0"/>
          </a:p>
          <a:p>
            <a:r>
              <a:rPr lang="ru-RU" b="1" i="1" dirty="0"/>
              <a:t>д</a:t>
            </a:r>
            <a:r>
              <a:rPr lang="ru-RU" b="1" i="1" dirty="0" smtClean="0"/>
              <a:t>а представи продукти и услуги за здравето и красотата</a:t>
            </a:r>
            <a:r>
              <a:rPr lang="en-US" b="1" i="1" dirty="0" smtClean="0"/>
              <a:t>;</a:t>
            </a:r>
            <a:endParaRPr lang="ru-RU" b="1" i="1" dirty="0" smtClean="0"/>
          </a:p>
          <a:p>
            <a:r>
              <a:rPr lang="ru-RU" b="1" i="1" dirty="0" smtClean="0"/>
              <a:t> </a:t>
            </a:r>
            <a:r>
              <a:rPr lang="ru-RU" b="1" i="1" dirty="0"/>
              <a:t>да </a:t>
            </a:r>
            <a:r>
              <a:rPr lang="ru-RU" b="1" i="1" dirty="0" smtClean="0"/>
              <a:t>предостави място за срещи и консултации</a:t>
            </a:r>
            <a:r>
              <a:rPr lang="en-US" b="1" i="1" dirty="0" smtClean="0"/>
              <a:t> </a:t>
            </a:r>
            <a:r>
              <a:rPr lang="bg-BG" b="1" i="1" dirty="0" smtClean="0"/>
              <a:t>с мединския специалист</a:t>
            </a:r>
            <a:r>
              <a:rPr lang="ru-RU" b="1" i="1" dirty="0" smtClean="0"/>
              <a:t>;</a:t>
            </a:r>
          </a:p>
          <a:p>
            <a:r>
              <a:rPr lang="ru-RU" b="1" i="1" dirty="0" smtClean="0"/>
              <a:t>да покаже новостите в медицинската наука, лечението, храненето.</a:t>
            </a:r>
          </a:p>
          <a:p>
            <a:pPr marL="0" indent="0">
              <a:buNone/>
            </a:pPr>
            <a:endParaRPr lang="ru-RU" b="1" i="1" dirty="0">
              <a:solidFill>
                <a:schemeClr val="bg1"/>
              </a:solidFill>
            </a:endParaRP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08" y="296562"/>
            <a:ext cx="1859692" cy="1536394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466491" y="840746"/>
            <a:ext cx="507703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i="1" dirty="0"/>
              <a:t>Целта </a:t>
            </a:r>
            <a:r>
              <a:rPr lang="ru-RU" sz="3200" b="1" i="1" dirty="0" smtClean="0"/>
              <a:t>на</a:t>
            </a:r>
            <a:r>
              <a:rPr lang="en-US" sz="3200" b="1" i="1" dirty="0" smtClean="0"/>
              <a:t> </a:t>
            </a:r>
            <a:r>
              <a:rPr lang="bg-BG" sz="3200" b="1" i="1" dirty="0" smtClean="0"/>
              <a:t>„Зона</a:t>
            </a:r>
            <a:r>
              <a:rPr lang="ru-RU" sz="3200" b="1" i="1" dirty="0" smtClean="0"/>
              <a:t> </a:t>
            </a:r>
            <a:r>
              <a:rPr lang="ru-RU" sz="3200" b="1" i="1" dirty="0"/>
              <a:t>Здраве“ е:</a:t>
            </a:r>
          </a:p>
        </p:txBody>
      </p:sp>
    </p:spTree>
    <p:extLst>
      <p:ext uri="{BB962C8B-B14F-4D97-AF65-F5344CB8AC3E}">
        <p14:creationId xmlns:p14="http://schemas.microsoft.com/office/powerpoint/2010/main" val="22641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72890" y="391886"/>
            <a:ext cx="6805749" cy="1854925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/>
              <a:t>Посетителите получават: директна комуникация с медицински специалисти, безплатни прегледи, изследвания, дегустации, информация за нови продукти и услуги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1" y="3402197"/>
            <a:ext cx="4443208" cy="326529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1" y="201212"/>
            <a:ext cx="5002127" cy="3344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5" y="2246811"/>
            <a:ext cx="5114276" cy="34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127" y="339870"/>
            <a:ext cx="8516982" cy="1045028"/>
          </a:xfrm>
        </p:spPr>
        <p:txBody>
          <a:bodyPr>
            <a:normAutofit/>
          </a:bodyPr>
          <a:lstStyle/>
          <a:p>
            <a:pPr algn="r"/>
            <a:r>
              <a:rPr lang="bg-BG" sz="2800" b="1" i="1" dirty="0" smtClean="0"/>
              <a:t>Участието в „Зона Здраве“ гарантира:</a:t>
            </a:r>
            <a:endParaRPr lang="en-US" sz="28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37360"/>
            <a:ext cx="9448800" cy="4467497"/>
          </a:xfrm>
        </p:spPr>
        <p:txBody>
          <a:bodyPr>
            <a:normAutofit/>
          </a:bodyPr>
          <a:lstStyle/>
          <a:p>
            <a:endParaRPr lang="bg-BG" dirty="0" smtClean="0"/>
          </a:p>
          <a:p>
            <a:pPr marL="342900" indent="-342900">
              <a:buFontTx/>
              <a:buChar char="-"/>
            </a:pPr>
            <a:r>
              <a:rPr lang="ru-RU" sz="2600" i="1" dirty="0" smtClean="0"/>
              <a:t>Безценна възможност за директен контакт с целева публика</a:t>
            </a:r>
          </a:p>
          <a:p>
            <a:pPr marL="342900" indent="-342900">
              <a:buFontTx/>
              <a:buChar char="-"/>
            </a:pPr>
            <a:r>
              <a:rPr lang="ru-RU" sz="2600" i="1" dirty="0" smtClean="0"/>
              <a:t>Печелене на доверие и повишаване на Вашия имидж</a:t>
            </a:r>
          </a:p>
          <a:p>
            <a:pPr marL="342900" indent="-342900">
              <a:buFontTx/>
              <a:buChar char="-"/>
            </a:pPr>
            <a:r>
              <a:rPr lang="ru-RU" sz="2600" i="1" dirty="0" smtClean="0"/>
              <a:t>Задържане </a:t>
            </a:r>
            <a:r>
              <a:rPr lang="ru-RU" sz="2600" i="1" dirty="0"/>
              <a:t>на </a:t>
            </a:r>
            <a:r>
              <a:rPr lang="ru-RU" sz="2600" i="1" dirty="0" smtClean="0"/>
              <a:t>Вашите лоялни клиенти</a:t>
            </a:r>
          </a:p>
          <a:p>
            <a:pPr marL="342900" indent="-342900">
              <a:buFontTx/>
              <a:buChar char="-"/>
            </a:pPr>
            <a:r>
              <a:rPr lang="ru-RU" sz="2600" i="1" dirty="0" smtClean="0"/>
              <a:t>Представяне на нови продукти и услуги </a:t>
            </a:r>
          </a:p>
          <a:p>
            <a:pPr marL="342900" indent="-342900">
              <a:buFontTx/>
              <a:buChar char="-"/>
            </a:pPr>
            <a:r>
              <a:rPr lang="bg-BG" sz="2600" i="1" dirty="0" smtClean="0"/>
              <a:t>Популяризация сред медии и общественост</a:t>
            </a:r>
            <a:endParaRPr lang="ru-RU" sz="2600" i="1" dirty="0" smtClean="0"/>
          </a:p>
          <a:p>
            <a:pPr marL="342900" indent="-342900">
              <a:buFontTx/>
              <a:buChar char="-"/>
            </a:pPr>
            <a:r>
              <a:rPr lang="ru-RU" sz="2600" i="1" dirty="0" smtClean="0"/>
              <a:t>Партньорство с институции</a:t>
            </a:r>
          </a:p>
          <a:p>
            <a:pPr marL="342900" indent="-342900">
              <a:buFontTx/>
              <a:buChar char="-"/>
            </a:pPr>
            <a:endParaRPr lang="bg-BG" sz="2400" dirty="0" smtClean="0"/>
          </a:p>
          <a:p>
            <a:pPr marL="342900" indent="-342900">
              <a:buFontTx/>
              <a:buChar char="-"/>
            </a:pPr>
            <a:endParaRPr lang="bg-BG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463" y="339870"/>
            <a:ext cx="2259873" cy="15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316228" y="2885244"/>
            <a:ext cx="4454435" cy="2978332"/>
          </a:xfrm>
        </p:spPr>
        <p:txBody>
          <a:bodyPr>
            <a:normAutofit fontScale="90000"/>
          </a:bodyPr>
          <a:lstStyle/>
          <a:p>
            <a:pPr algn="l"/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Изложението получи подкрепата на: 		</a:t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Община Бургас</a:t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РЗИ Бургас</a:t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РЗОК Бургас</a:t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Областна администрация</a:t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Български червен кръст </a:t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37" y="100691"/>
            <a:ext cx="2887069" cy="217358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5" y="326570"/>
            <a:ext cx="4859382" cy="6257109"/>
          </a:xfrm>
        </p:spPr>
      </p:pic>
    </p:spTree>
    <p:extLst>
      <p:ext uri="{BB962C8B-B14F-4D97-AF65-F5344CB8AC3E}">
        <p14:creationId xmlns:p14="http://schemas.microsoft.com/office/powerpoint/2010/main" val="212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025" y="537519"/>
            <a:ext cx="10018713" cy="1752599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Изложението предизвика интереса на </a:t>
            </a:r>
            <a:r>
              <a:rPr lang="bg-BG" sz="2400" b="1" i="1" dirty="0" smtClean="0"/>
              <a:t>десетки хиляди</a:t>
            </a:r>
            <a:r>
              <a:rPr lang="ru-RU" sz="2400" b="1" i="1" dirty="0" smtClean="0"/>
              <a:t> </a:t>
            </a:r>
            <a:r>
              <a:rPr lang="ru-RU" sz="2400" b="1" i="1" dirty="0" smtClean="0"/>
              <a:t>бургазлии,</a:t>
            </a:r>
            <a:br>
              <a:rPr lang="ru-RU" sz="2400" b="1" i="1" dirty="0" smtClean="0"/>
            </a:br>
            <a:r>
              <a:rPr lang="ru-RU" sz="2400" b="1" i="1" dirty="0" smtClean="0"/>
              <a:t>които се </a:t>
            </a:r>
            <a:r>
              <a:rPr lang="ru-RU" sz="2400" b="1" i="1" dirty="0" smtClean="0"/>
              <a:t>възползваха от безплатните прегледи,</a:t>
            </a:r>
            <a:br>
              <a:rPr lang="ru-RU" sz="2400" b="1" i="1" dirty="0" smtClean="0"/>
            </a:br>
            <a:r>
              <a:rPr lang="ru-RU" sz="2400" b="1" i="1" dirty="0" smtClean="0"/>
              <a:t> диагностика и консултации!</a:t>
            </a:r>
            <a:r>
              <a:rPr lang="bg-BG" sz="2400" b="1" i="1" dirty="0" smtClean="0"/>
              <a:t> </a:t>
            </a:r>
            <a:endParaRPr lang="en-US" sz="24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32" y="2180492"/>
            <a:ext cx="5416062" cy="36107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34" y="2297723"/>
            <a:ext cx="5240216" cy="3493477"/>
          </a:xfrm>
        </p:spPr>
      </p:pic>
    </p:spTree>
    <p:extLst>
      <p:ext uri="{BB962C8B-B14F-4D97-AF65-F5344CB8AC3E}">
        <p14:creationId xmlns:p14="http://schemas.microsoft.com/office/powerpoint/2010/main" val="10720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663708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bg-BG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bg-BG" sz="2700" b="1" i="1" dirty="0" smtClean="0"/>
              <a:t> </a:t>
            </a:r>
            <a:r>
              <a:rPr lang="ru-RU" sz="2700" b="1" i="1" dirty="0" smtClean="0"/>
              <a:t>Спортни школи, клубове по танци и бойни изкуства допринесоха за атрактивността и посещаемостта на изложението. </a:t>
            </a:r>
            <a:r>
              <a:rPr lang="ru-RU" sz="2700" b="1" i="1" dirty="0">
                <a:solidFill>
                  <a:schemeClr val="bg1"/>
                </a:solidFill>
              </a:rPr>
              <a:t/>
            </a:r>
            <a:br>
              <a:rPr lang="ru-RU" sz="2700" b="1" i="1" dirty="0">
                <a:solidFill>
                  <a:schemeClr val="bg1"/>
                </a:solidFill>
              </a:rPr>
            </a:br>
            <a:endParaRPr lang="en-US" sz="2700" b="1" i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94" y="2667000"/>
            <a:ext cx="4686300" cy="3124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2667000"/>
            <a:ext cx="4686300" cy="3124200"/>
          </a:xfrm>
        </p:spPr>
      </p:pic>
    </p:spTree>
    <p:extLst>
      <p:ext uri="{BB962C8B-B14F-4D97-AF65-F5344CB8AC3E}">
        <p14:creationId xmlns:p14="http://schemas.microsoft.com/office/powerpoint/2010/main" val="34706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27" y="3594639"/>
            <a:ext cx="10820400" cy="2168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smtClean="0"/>
              <a:t>В </a:t>
            </a:r>
            <a:r>
              <a:rPr lang="ru-RU" b="1" i="1" dirty="0"/>
              <a:t>„Зона Здраве</a:t>
            </a:r>
            <a:r>
              <a:rPr lang="ru-RU" b="1" i="1" dirty="0" smtClean="0"/>
              <a:t>“ 2016 </a:t>
            </a:r>
            <a:r>
              <a:rPr lang="ru-RU" b="1" i="1" dirty="0"/>
              <a:t>участваха над 40 здравни заведения, лекари специалисти, производители на стоки и услуги за здравето и красотата, спортни школи</a:t>
            </a:r>
            <a:r>
              <a:rPr lang="ru-RU" b="1" i="1" dirty="0" smtClean="0"/>
              <a:t>.</a:t>
            </a:r>
          </a:p>
          <a:p>
            <a:pPr marL="0" indent="0">
              <a:buNone/>
            </a:pPr>
            <a:r>
              <a:rPr lang="ru-RU" b="1" i="1" dirty="0" smtClean="0"/>
              <a:t>Изложението получи медиен отзвук в местни и национални медии. </a:t>
            </a:r>
            <a:endParaRPr lang="ru-RU" b="1" i="1" dirty="0" smtClean="0"/>
          </a:p>
          <a:p>
            <a:pPr marL="0" indent="0">
              <a:buNone/>
            </a:pPr>
            <a:r>
              <a:rPr lang="ru-RU" b="1" i="1" dirty="0" smtClean="0"/>
              <a:t>Изложението </a:t>
            </a:r>
            <a:r>
              <a:rPr lang="bg-BG" b="1" i="1" dirty="0" smtClean="0"/>
              <a:t>организира кръводарителска акция и множество скрининги.</a:t>
            </a:r>
            <a:endParaRPr lang="bg-BG" b="1" i="1" dirty="0" smtClean="0"/>
          </a:p>
          <a:p>
            <a:endParaRPr lang="en-US" i="1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07" y="0"/>
            <a:ext cx="8513685" cy="2611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07" y="1704400"/>
            <a:ext cx="1958094" cy="14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048" y="174778"/>
            <a:ext cx="6568440" cy="1110343"/>
          </a:xfrm>
        </p:spPr>
        <p:txBody>
          <a:bodyPr>
            <a:normAutofit/>
          </a:bodyPr>
          <a:lstStyle/>
          <a:p>
            <a:r>
              <a:rPr lang="bg-BG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Нашите досегашни изложители са</a:t>
            </a:r>
            <a:r>
              <a:rPr lang="bg-BG" sz="2400" dirty="0" smtClean="0"/>
              <a:t>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065" y="2139838"/>
            <a:ext cx="6681650" cy="4718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g-BG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МБАЛ Бургас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 Clinic</a:t>
            </a:r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Бургас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МБАЛ „Дева Мария“ и МЦ „Света София“</a:t>
            </a: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МЦ „Оксиком“</a:t>
            </a: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Очна болница </a:t>
            </a:r>
            <a:r>
              <a:rPr lang="bg-BG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Бургас“</a:t>
            </a: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 лаборатория „Лина“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Бургаски свободен университет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Верига оптики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3200" b="1" i="1" dirty="0" smtClean="0"/>
          </a:p>
          <a:p>
            <a:endParaRPr lang="bg-BG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2954215"/>
            <a:ext cx="5715001" cy="381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234463"/>
            <a:ext cx="3886199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TM02900720[[fn=Интеграл]]</Template>
  <TotalTime>667</TotalTime>
  <Words>432</Words>
  <Application>Microsoft Office PowerPoint</Application>
  <PresentationFormat>Custom</PresentationFormat>
  <Paragraphs>87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HDOfficeLightV0</vt:lpstr>
      <vt:lpstr>Паралакс</vt:lpstr>
      <vt:lpstr>Изложение „Зона здраве“ 8 и 9 април 2017 г.</vt:lpstr>
      <vt:lpstr>PowerPoint Presentation</vt:lpstr>
      <vt:lpstr>Посетителите получават: директна комуникация с медицински специалисти, безплатни прегледи, изследвания, дегустации, информация за нови продукти и услуги</vt:lpstr>
      <vt:lpstr>Участието в „Зона Здраве“ гарантира:</vt:lpstr>
      <vt:lpstr>Изложението получи подкрепата на:        Община Бургас     РЗИ Бургас     РЗОК Бургас   Областна администрация   Български червен кръст    </vt:lpstr>
      <vt:lpstr>Изложението предизвика интереса на десетки хиляди бургазлии, които се възползваха от безплатните прегледи,  диагностика и консултации! </vt:lpstr>
      <vt:lpstr>  Спортни школи, клубове по танци и бойни изкуства допринесоха за атрактивността и посещаемостта на изложението.  </vt:lpstr>
      <vt:lpstr>PowerPoint Presentation</vt:lpstr>
      <vt:lpstr>Нашите досегашни изложители са:</vt:lpstr>
      <vt:lpstr>Нашите досегашни изложители са:</vt:lpstr>
      <vt:lpstr>Нашите досегашни изложители са:</vt:lpstr>
      <vt:lpstr>PowerPoint Presentation</vt:lpstr>
      <vt:lpstr>Изложение „Зона здраве“  8 и 9 април 2017 година</vt:lpstr>
      <vt:lpstr>Изложение „Зона здраве“  8 и 9 април 2017 година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Galia</dc:creator>
  <cp:lastModifiedBy>Work</cp:lastModifiedBy>
  <cp:revision>134</cp:revision>
  <dcterms:created xsi:type="dcterms:W3CDTF">2016-11-08T09:22:11Z</dcterms:created>
  <dcterms:modified xsi:type="dcterms:W3CDTF">2016-11-27T15:49:32Z</dcterms:modified>
</cp:coreProperties>
</file>